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防災ウェット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年保存対応 大判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素材：水、エタノール、プロピレングリコール、ベンザルコニウムクロリド、ブチルカルバミン酸ヨウ化プロピニル、安定化二酸化塩素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W200×H300mm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いざという時に役立つ！アルコール配合で、５年間保存対応！防災備蓄用として長持ちするアルコールタイプの防災用ウェットティッシュです。大判タイプなので様々な用途で活用できます。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100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100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  <a:endParaRPr lang="en-US" alt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CF86412F-1C73-BD30-65FF-54EB261AC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61" y="1356687"/>
            <a:ext cx="3602759" cy="36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182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2024-07-25T02:20:57Z</dcterms:modified>
</cp:coreProperties>
</file>