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防災ウェット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年保存対応 大判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素材：水、エタノール、プロピレングリコール、ベンザルコニウムクロリド、ブチルカルバミン酸ヨウ化プロピニル、安定化二酸化塩素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防災備蓄用として長持ちする。</a:t>
            </a:r>
            <a:r>
              <a:rPr lang="en-US" altLang="ja-JP" sz="1100" dirty="0"/>
              <a:t>5</a:t>
            </a:r>
            <a:r>
              <a:rPr lang="ja-JP" altLang="en-US" sz="1100" dirty="0"/>
              <a:t>年間保存対応のアルコールタイプの防災用ウェットティッシュです。大判タイプの</a:t>
            </a:r>
            <a:r>
              <a:rPr lang="en-US" altLang="ja-JP" sz="1100" dirty="0"/>
              <a:t>20</a:t>
            </a:r>
            <a:r>
              <a:rPr lang="ja-JP" altLang="en-US" sz="1100" dirty="0"/>
              <a:t>枚入りで、いざというときもたっぷり使うことができます。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50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50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E46456BC-7FFC-B762-7EA3-1AAE9050B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70" y="141114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</TotalTime>
  <Words>182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280</cp:revision>
  <cp:lastPrinted>2021-07-20T08:57:41Z</cp:lastPrinted>
  <dcterms:created xsi:type="dcterms:W3CDTF">2021-06-21T09:41:39Z</dcterms:created>
  <dcterms:modified xsi:type="dcterms:W3CDTF">2024-07-25T02:20:58Z</dcterms:modified>
</cp:coreProperties>
</file>