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オリジナル絆創膏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4734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ポリオレフィン白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73×91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オンデマンド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オフセット印刷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4992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2498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物販用にもノベルティ用にも人気の高い、フルカラーでどんなオリジナルデザインでも精巧に名入れ可能な絆創膏です。小さな怪我を良くするお子様向けなどに最適なアイテムです。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14965C-4A70-6C9C-278D-B4B3A024C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" y="1385150"/>
            <a:ext cx="3539831" cy="35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2024-07-19T05:40:07Z</dcterms:modified>
</cp:coreProperties>
</file>