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50" d="100"/>
          <a:sy n="50" d="100"/>
        </p:scale>
        <p:origin x="27" y="2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20</a:t>
            </a:r>
            <a:r>
              <a:rPr lang="ja-JP" altLang="en-US" sz="1600" dirty="0"/>
              <a:t>枚入りのお掃除ウェットティッシュです。除菌効果が高いためウイルスや菌からしっかり身を守ってくれます。フラップ部分にオリジナル名入れ可能で販促用に最適！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757C4686-92DE-1A84-B25C-3C7122C623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72" y="1436751"/>
            <a:ext cx="3403507" cy="340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TotalTime>
  <Words>78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2024-07-19T05:40:11Z</dcterms:modified>
</cp:coreProperties>
</file>