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50" d="100"/>
          <a:sy n="50" d="100"/>
        </p:scale>
        <p:origin x="27" y="2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4C9BD451-780E-D311-7900-0288A8B50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88" y="144026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2024-07-19T05:40:12Z</dcterms:modified>
</cp:coreProperties>
</file>