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50" d="100"/>
          <a:sy n="50" d="100"/>
        </p:scale>
        <p:origin x="27" y="2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キッチンクロスボンバー除菌ウェットクロス 大判</a:t>
            </a:r>
            <a:r>
              <a:rPr lang="en-US" altLang="ja-JP" sz="2000" dirty="0">
                <a:solidFill>
                  <a:schemeClr val="bg1"/>
                </a:solidFill>
                <a:latin typeface="Meiryo UI" panose="020B0604030504040204" pitchFamily="34" charset="-128"/>
                <a:ea typeface="Meiryo UI" panose="020B0604030504040204" pitchFamily="34" charset="-128"/>
              </a:rPr>
              <a:t>20</a:t>
            </a:r>
            <a:r>
              <a:rPr lang="ja-JP" altLang="en-US" sz="2000" dirty="0">
                <a:solidFill>
                  <a:schemeClr val="bg1"/>
                </a:solidFill>
                <a:latin typeface="Meiryo UI" panose="020B0604030504040204" pitchFamily="34" charset="-128"/>
                <a:ea typeface="Meiryo UI" panose="020B0604030504040204" pitchFamily="34" charset="-128"/>
              </a:rPr>
              <a:t>枚入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6054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水、除菌剤、防腐剤、保湿剤、界面活性剤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W210×H125mm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凸版印刷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6311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13817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20</a:t>
            </a:r>
            <a:r>
              <a:rPr lang="ja-JP" altLang="en-US" sz="1600" dirty="0"/>
              <a:t>枚入りのキッチンウェットティッシュです。除菌効果が高いためウイルスや菌からしっかり身を守ってくれます。フラップ部分にオリジナル名入れ可能で販促用に最適！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2B40D46-F440-E684-55BD-2185F6B31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81" y="1532027"/>
            <a:ext cx="3527100" cy="35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2024-07-19T05:40:13Z</dcterms:modified>
</cp:coreProperties>
</file>