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50" d="100"/>
          <a:sy n="50" d="100"/>
        </p:scale>
        <p:origin x="27" y="2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電子レンジ用除菌クリーナー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20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枚入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122416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レーヨン・ポリ（不織布）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W205×H125×D25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</a:t>
            </a:r>
            <a:r>
              <a:rPr lang="en-US" altLang="ja-JP" sz="90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オフセット印刷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</p:cNvCxnSpPr>
          <p:nvPr/>
        </p:nvCxnSpPr>
        <p:spPr>
          <a:xfrm>
            <a:off x="933347" y="5018641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4893700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その名の通り、電子レンジ専用の除菌クリーナー</a:t>
            </a:r>
            <a:r>
              <a:rPr lang="en-US" altLang="ja-JP" sz="1600" dirty="0"/>
              <a:t>20</a:t>
            </a:r>
            <a:r>
              <a:rPr lang="ja-JP" altLang="en-US" sz="1600" dirty="0"/>
              <a:t>枚入り。サッと取り出してパパッと吹いてポイッと捨てられるため、時間のない方にとって、強い味方となります。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0AB1E8FF-B7C5-DD5A-77B3-F81253F391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1" t="20894" r="9745" b="23042"/>
          <a:stretch/>
        </p:blipFill>
        <p:spPr bwMode="auto">
          <a:xfrm>
            <a:off x="581308" y="1818833"/>
            <a:ext cx="3769306" cy="261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542</TotalTime>
  <Words>79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249</cp:revision>
  <cp:lastPrinted>2021-07-20T08:57:41Z</cp:lastPrinted>
  <dcterms:created xsi:type="dcterms:W3CDTF">2021-06-21T09:41:39Z</dcterms:created>
  <dcterms:modified xsi:type="dcterms:W3CDTF">2024-07-19T05:40:16Z</dcterms:modified>
</cp:coreProperties>
</file>