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-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BODY SHEETS PROTECT SKIN 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 シトロネラの香り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素材：水、エタノール、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BG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、ペンチレングリコール、メントール、ヒアルロン酸ヒドロキシプロピルトリモニウム、シロバナムシヨケギク花エキス（除虫菊エキス）、フェノキシエタノール、クエン酸、クエン酸、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Na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EDTA-2Na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、（Ｃ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12?14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s-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-12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、香料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90×140×17mm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（原紙サイズ：約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150×200mm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備考：枚数：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名入れできるフラップ部分が大きいボディーシート。蚊取り線香の材料でお馴染の、人への毒性が低く殺虫の即効性が高い、除虫菊エキス配合。保湿効果もあり、夏のキャンプなどのお供にも最適です。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478A187-52F7-1F6D-3832-AC9779710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344" y="1334510"/>
            <a:ext cx="3723542" cy="37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134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2024-07-31T03:41:25Z</dcterms:modified>
</cp:coreProperties>
</file>