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BODY SHEETS SUPER COOL 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大判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10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枚入り 無香料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素材：水、エタノール、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BG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、メントール、ペンチレン、グリコール、 ヒアルロン酸ヒドロキシプロピル、トリモニウム、クエン酸、クエン酸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Na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EDTA-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２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Na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210×125mm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（原紙サイズ：約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300×200mm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備考：枚数：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枚入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メントール配合で、夏の暑い日でも拭いた瞬間にサッパリする、いつでもひんやりシートはハンディサイズなので、持ち歩き用に最適！名入れができるフラップ部分が大きいのも魅力的です。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A6615F8D-6C87-F497-15FE-BD00FF9C44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208" y="1333458"/>
            <a:ext cx="3678455" cy="367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946</TotalTime>
  <Words>108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259</cp:revision>
  <cp:lastPrinted>2021-07-20T08:57:41Z</cp:lastPrinted>
  <dcterms:created xsi:type="dcterms:W3CDTF">2021-06-21T09:41:39Z</dcterms:created>
  <dcterms:modified xsi:type="dcterms:W3CDTF">2024-09-09T05:25:09Z</dcterms:modified>
</cp:coreProperties>
</file>