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800+ メカニカルペンシル + スタイラス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長さ143mm/軸径8mmΦ/スタイラス6.5mmΦ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製図対応、回転式ノックタイプ、口金・ガイドパイプ収納タイプ、スタイラス付き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0.5mm(S0312650)/0.7mm(S0312690)ペンシル芯HB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メカニカルペンシルとスタイラス（タッチペン）が一体となった、見た目にもスタイリッシュで使い勝手の良いアイテムです。0.5mmタイプと0.7mmタイプから選択可能。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