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rOtring ラピッドプロ メカニカルペンシル 0.7mm</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長さ147mm/軸径8mmΦ</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24g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ダブルノックタイプ、ガイドパイプ収納タイプ、フルスライドタイプ</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0.7mm(S0312690)ペンシル芯HB</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ROT ギフトBOX 2本用</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0.7mmタイプの、見た目にもオシャレで耐久性にも優れたフルメタルボディのメカニカルペンシルです。カラーバリエーションはシルバーとブラックの2色展開。</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