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rOtring ラピッドプロ ホルダー</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サイズ : 長さ145mm/軸径8mmΦ</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25g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機能 : ノックタイプ</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2.0mm(S0230451)ホルダー芯HB</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ROT ギフトBOX 2本用</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鉛筆のように線の太さや濃淡をつけやすい描き心地でスケッチなどにも最適なラピッドプロホルダー。シャープペンのようにノックする毎に芯を一定数出せて調整しやすい設計です。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