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rOtring ラピッドプロ ボールペン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長さ145mm/軸径8mmΦ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ノックタイプ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S0195390(ブラックM)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ROT ギフトBOX 2本用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握ったときに手の中でしっかり安定するよう、程良い重量感をあえて持たせた設計のラピッドプロボールペン。カラーバリエーションはブラックとシルバーの2色展開です。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