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600 メカニカルペンシル 0.5mm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長さ142mm/軸径8mmΦ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製図対応、固定式、硬度表示付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0.5mm(S0312650)ペンシル芯HB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0.5mmタイプの、フルメタルボディのメカニカルペンシルです。握った時にしっかり安定する重量感があり、疲れにくい設計です。見た目にも高級感があり愛用の一本になります。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