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800 メカニカルペンシル 0.7mm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長さ143mm/軸径8mmΦ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ブラック25g、シルバー21g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製図対応、回転式ノックタイプ、口金・ガイドパイプ収納タイプ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0.7mm(S0312690)ペンシル芯HB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ROT ギフトBOX 2本用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0.7mmタイプのメタルメカニカルペンシル。しなやかでスタイリッシュなデザインの中に、ゴールドを使うことで高級感を持たせています。耐久性に優れ、書き心地も滑らかです。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