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ロットリング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300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ホルダー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147mm/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軸径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8mmΦ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機能：製図対応、ドロップタイプ、硬度表示付き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2.0mm(S0230451)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ホルダー芯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HB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使用している芯の表示を</a:t>
            </a:r>
            <a:r>
              <a:rPr lang="en-US" altLang="ja-JP" sz="1600" dirty="0"/>
              <a:t>4H〜2B</a:t>
            </a:r>
            <a:r>
              <a:rPr lang="ja-JP" altLang="en-US" sz="1600" dirty="0"/>
              <a:t>まで変えることができるホルダー。樹脂製で超軽量な上、グリップ部は滑り止めがあるため、しっかり安定して書き続けられます。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7" name="図 86">
            <a:extLst>
              <a:ext uri="{FF2B5EF4-FFF2-40B4-BE49-F238E27FC236}">
                <a16:creationId xmlns:a16="http://schemas.microsoft.com/office/drawing/2014/main" id="{34A865BC-8D8B-F09F-EEBA-AEBB1B1425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4165" y="1428554"/>
            <a:ext cx="3637304" cy="36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1236</TotalTime>
  <Words>78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284</cp:revision>
  <cp:lastPrinted>2021-07-20T08:57:41Z</cp:lastPrinted>
  <dcterms:created xsi:type="dcterms:W3CDTF">2021-06-21T09:41:39Z</dcterms:created>
  <dcterms:modified xsi:type="dcterms:W3CDTF">2024-09-10T08:44:06Z</dcterms:modified>
</cp:coreProperties>
</file>