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ティッキー グラフィック ファイバーチップペン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長さ139mm/軸径9mmΦ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製図対応、キャップタイプ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気圧や温度によるインクへの影響を受けにくく、飛行機の中などでもスムーズに書けるファイバーチップペン。直液式でインク残量がひと目でわかる仕様も便利です。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