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ラックブラック 万年筆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長さ146mm/軸径9mmΦ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33g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カートリッジ、コンバータ両用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1950385(ブルーブラック)1本、コンバーター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トラディショナルでスタンダードながら気品があり、どこか優雅さも感じられる万年筆。ゴールドとシルバーの2色をご用意いたしました。記念品等におすすめです。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2026-06-24T02:42:36Z</dcterms:modified>
</cp:coreProperties>
</file>