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万年筆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長さ146mm/軸径9mmΦ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30g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カートリッジ、コンバータ両用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1950385(ブルーブラック)1本、コンバーター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落ち着きのあるサテン調の艶が、大人の余裕と気品さを与えてくれる、高級感ある万年筆です。レッドとブルーラッカーの2色展開。記念品や贈答用におすすめです。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2026-06-24T02:55:49Z</dcterms:modified>
</cp:coreProperties>
</file>