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ラックブラック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長さ138mm/軸径8mmΦ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28g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ツイストタイプ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スタンダードな佇まいながら気品があり、どこか優雅さも感じられるボールペン。ゴールドとシルバーの2色をご用意いたしました。記念品等におすすめです。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2026-06-24T02:51:37Z</dcterms:modified>
</cp:coreProperties>
</file>