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ステンレススチール ボールペン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ツイストタイプ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ステンレススチールの落ち着きあるマット感は手にも馴染みやすく、文字を書きやすいボールペンです。カラーはゴールドとシルバーの二色展開からお選びいただけます。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