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PARKER ソネット マットブラック 万年筆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長さ146mm/軸径9mmΦ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29g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カートリッジ、コンバータ両用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1950385(ブルーブラック)1本、コンバーター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PK プレステージライン ギフトBOX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手提げ袋（W260×H195×D85mm）はオプション（別売り）です。ご希望の方は見積りご依頼の際、備考欄にその旨をご記入ください。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主張しすぎず、さりげないお洒落を楽しませるマット感は手にも馴染みやすく、扱いやすい万年筆です。ゴールドとシルバーの2色から選択可能。記念品や贈答用などに最適です。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</Words>
  <Application>Microsoft Office PowerPoint</Application>
  <PresentationFormat>画面に合わせる (16:9)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2026-06-24T02:59:50Z</dcterms:modified>
</cp:coreProperties>
</file>