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パーカー ソネット マットブラック ボールペン</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サイズ：長さ</a:t>
            </a:r>
            <a:r>
              <a:rPr lang="en-US" altLang="ja-JP" sz="900" dirty="0">
                <a:latin typeface="Meiryo UI" panose="020B0604030504040204" pitchFamily="34" charset="-128"/>
                <a:ea typeface="Meiryo UI" panose="020B0604030504040204" pitchFamily="34" charset="-128"/>
              </a:rPr>
              <a:t>138mm/</a:t>
            </a:r>
            <a:r>
              <a:rPr lang="ja-JP" altLang="en-US" sz="900" dirty="0">
                <a:latin typeface="Meiryo UI" panose="020B0604030504040204" pitchFamily="34" charset="-128"/>
                <a:ea typeface="Meiryo UI" panose="020B0604030504040204" pitchFamily="34" charset="-128"/>
              </a:rPr>
              <a:t>軸径</a:t>
            </a:r>
            <a:r>
              <a:rPr lang="en-US" altLang="ja-JP" sz="900" dirty="0">
                <a:latin typeface="Meiryo UI" panose="020B0604030504040204" pitchFamily="34" charset="-128"/>
                <a:ea typeface="Meiryo UI" panose="020B0604030504040204" pitchFamily="34" charset="-128"/>
              </a:rPr>
              <a:t>8mmΦ</a:t>
            </a:r>
          </a:p>
          <a:p>
            <a:r>
              <a:rPr lang="ja-JP" altLang="en-US" sz="900" dirty="0">
                <a:latin typeface="Meiryo UI" panose="020B0604030504040204" pitchFamily="34" charset="-128"/>
                <a:ea typeface="Meiryo UI" panose="020B0604030504040204" pitchFamily="34" charset="-128"/>
              </a:rPr>
              <a:t>重量：</a:t>
            </a:r>
            <a:r>
              <a:rPr lang="en-US" altLang="ja-JP" sz="900" dirty="0">
                <a:latin typeface="Meiryo UI" panose="020B0604030504040204" pitchFamily="34" charset="-128"/>
                <a:ea typeface="Meiryo UI" panose="020B0604030504040204" pitchFamily="34" charset="-128"/>
              </a:rPr>
              <a:t>28g</a:t>
            </a:r>
          </a:p>
          <a:p>
            <a:r>
              <a:rPr lang="ja-JP" altLang="en-US" sz="900" dirty="0">
                <a:latin typeface="Meiryo UI" panose="020B0604030504040204" pitchFamily="34" charset="-128"/>
                <a:ea typeface="Meiryo UI" panose="020B0604030504040204" pitchFamily="34" charset="-128"/>
              </a:rPr>
              <a:t>機能：ツイストタイプ</a:t>
            </a:r>
          </a:p>
          <a:p>
            <a:r>
              <a:rPr lang="ja-JP" altLang="en-US" sz="900" dirty="0">
                <a:latin typeface="Meiryo UI" panose="020B0604030504040204" pitchFamily="34" charset="-128"/>
                <a:ea typeface="Meiryo UI" panose="020B0604030504040204" pitchFamily="34" charset="-128"/>
              </a:rPr>
              <a:t>付属品：</a:t>
            </a:r>
            <a:r>
              <a:rPr lang="en-US" altLang="ja-JP" sz="900" dirty="0">
                <a:latin typeface="Meiryo UI" panose="020B0604030504040204" pitchFamily="34" charset="-128"/>
                <a:ea typeface="Meiryo UI" panose="020B0604030504040204" pitchFamily="34" charset="-128"/>
              </a:rPr>
              <a:t>1950369(</a:t>
            </a:r>
            <a:r>
              <a:rPr lang="ja-JP" altLang="en-US" sz="900" dirty="0">
                <a:latin typeface="Meiryo UI" panose="020B0604030504040204" pitchFamily="34" charset="-128"/>
                <a:ea typeface="Meiryo UI" panose="020B0604030504040204" pitchFamily="34" charset="-128"/>
              </a:rPr>
              <a:t>クインクフロー・ブラック</a:t>
            </a:r>
            <a:r>
              <a:rPr lang="en-US" altLang="ja-JP" sz="900" dirty="0">
                <a:latin typeface="Meiryo UI" panose="020B0604030504040204" pitchFamily="34" charset="-128"/>
                <a:ea typeface="Meiryo UI" panose="020B0604030504040204" pitchFamily="34" charset="-128"/>
              </a:rPr>
              <a:t>M)1</a:t>
            </a:r>
            <a:r>
              <a:rPr lang="ja-JP" altLang="en-US" sz="900" dirty="0">
                <a:latin typeface="Meiryo UI" panose="020B0604030504040204" pitchFamily="34" charset="-128"/>
                <a:ea typeface="Meiryo UI" panose="020B0604030504040204" pitchFamily="34" charset="-128"/>
              </a:rPr>
              <a:t>本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マットなブラックと、シルバーやゴールドのコントラストが存在感を持たせつつも主張しすぎずオシャレな万年筆です。手にも馴染みやすく扱いやすいため非常に重宝します。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FF5255A1-EEA0-684C-8DBA-A863155190F1}"/>
              </a:ext>
            </a:extLst>
          </p:cNvPr>
          <p:cNvPicPr>
            <a:picLocks noChangeAspect="1"/>
          </p:cNvPicPr>
          <p:nvPr/>
        </p:nvPicPr>
        <p:blipFill>
          <a:blip r:embed="rId5"/>
          <a:stretch>
            <a:fillRect/>
          </a:stretch>
        </p:blipFill>
        <p:spPr>
          <a:xfrm>
            <a:off x="693702" y="1317812"/>
            <a:ext cx="3725308" cy="3725308"/>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749</TotalTime>
  <Words>75</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2024-09-10T00:36:47Z</dcterms:modified>
</cp:coreProperties>
</file>