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IM コアライン 万年筆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長さ153mm/軸径10mmΦ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カートリッジ、コンバータ両用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1950385(ブルーブラック)1本、コンバーター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エントリーライン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滑らかな書き心地と優れた耐久性で誰でも扱いやすい、エントリーモデルの万年筆です。カラーバリエーションは全3色。ちょっとした記念品などにもおすすめです。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2026-06-24T05:00:38Z</dcterms:modified>
</cp:coreProperties>
</file>