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IM コアライン 万年筆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長さ153mm/軸径10mmΦ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26g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カートリッジ、コンバータ両用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1950385(ブルーブラック)1本、コンバーター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洗練されたシックでモダンなデザインが目を惹きつけるスマートな万年筆。カラーは3色展開。オリジナル名入れが可能なため、卒業や入社等の記念用としてもおすすめ。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2026-06-24T03:24:32Z</dcterms:modified>
</cp:coreProperties>
</file>