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コアライン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ノックタイプ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エントリーライン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手提げ袋（W130×H220×D95mm）はオプション（別売り）です。ご希望の方は見積りご依頼の際、備考欄にその旨をご記入ください。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優れた耐久性と滑らかな書き心地と誰でも扱いやすい、高級感がありながらもカジュアルなボールペン。カラーバリエーションは全3色。ちょっとした記念品などにもおすすめです。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2026-06-24T05:05:25Z</dcterms:modified>
</cp:coreProperties>
</file>