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コアライン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ノックタイプ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エントリーライン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シックでモダンなデザインが目を惹きつけるスマートなボールペン。カラーは3色展開。オリジナル名入れが可能なため、卒業や入社等の記念用としてもおすすめ。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2026-06-24T03:25:36Z</dcterms:modified>
</cp:coreProperties>
</file>