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rOtring 600 ボールペン M</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長さ140mm/軸径8mmΦ</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23g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ノックタイプ</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ブラックM(S0195390)</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ROT ギフトBOX 2本用</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フルメタルボディで適度な重要があり、六角形ボディも相まって握ったときに安定感がるため疲れにくいボールペンです。見た目も重厚でオシャレなアイテムです。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