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rOtring 800 ボールペン 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長さ142mm/軸径8mmΦ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ブラック27g、シルバー21g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回転式収納タイプ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S0195390(ブラックM)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ROT ギフトBOX 2本用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六角形の形状が握りやすく疲れにくい上、固定式のリードガイドスリーブが視界を遮ることなく、ペン先をしっかり見られるメタルボールペン。カラーはブラックとシルバーの2色展開です。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