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WATERMAN アリュール ボールペン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長さ155mm/軸径10mmΦ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22g(ステンレススチールCTのみ20g)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スライドノックタイプ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1964017(ブラックF)1本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WM エントリーライン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ウォーターマンブランドの中でもトレンドを意識したラッカー仕上げの「アリュール」シリーズのボールペン。すっきりとしたシンプルなデザインはどんなシーンにも合わせやすく魅力的です。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2026-06-24T05:25:21Z</dcterms:modified>
</cp:coreProperties>
</file>