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PARKER ソネット プレミアムボールペン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長さ138mm/軸径8mmΦ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27g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　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機能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: ツイストタイプ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1950369(クインクフロー・ブラックM)1本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PK プレステージライン ギフトBOX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手提げ袋（W260×H195×D85mm）はオプション（別売り）です。ご希望の方は見積りご依頼の際、備考欄にその旨をご記入ください。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気品に満ち、優雅さを持たせた「ソネット」シリーズの中でも、ひときわ高級感のある美しいボールペンです。レッド、ブルー、ブラック、グレイの全4色から選択可能。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116</Words>
  <Application>Microsoft Office PowerPoint</Application>
  <PresentationFormat>画面に合わせる (16:9)</PresentationFormat>
  <Paragraphs>15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2026-06-24T02:35:48Z</dcterms:modified>
</cp:coreProperties>
</file>