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プレミアム シルバーミストラルGT 万年筆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長さ146mm/軸径9mmΦ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カートリッジ、コンバーター両用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1950382(ブラック)2本、コンバーター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ゴールドとシルバーのコントラストが目を引き、また繊細で上品な彫刻デザインが、プレミアム感を与える万年筆です。大切な方への贈り物や記念品などに最適。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