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ソネット プレミアム シルバーミストラルGT ボールペン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長さ138mm/軸径8mmΦ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30g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ツイストタイプ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1950369(クインクフロー・ブラックM)1本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プレステージライン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シルバーとゴールドのコントラストが目を引き、また繊細で上品な彫刻デザインが、プレミアム感を与えるボールペン。大切な方への贈り物や記念品などに最適です。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2026-06-24T02:11:51Z</dcterms:modified>
</cp:coreProperties>
</file>