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rOtring ローラーボール 0.7mm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長さ140mm/軸径11mmΦ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11g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キャップタイプ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0.7mmタイプの、ジェルインク採用でスムーズな描き心地が味わえる水性ローラーボール。気圧や温度によるインクへの影響を受けにくく、飛行機の中などでも使えます。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