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エッセンシャル 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長さ138mm/軸径8mmΦ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25g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ツイストタイプ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独特の光沢感があるサンドブラストとカラーのユニークな組み合わせがオシャレなカジュアルボールペン。カラーバリエーションは全7色展開。大切な方への贈り物などにもおすすめです。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2026-06-24T03:10:11Z</dcterms:modified>
</cp:coreProperties>
</file>