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ベクター XL ローラーボール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長さ158mm/軸径11mmΦ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24g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キャップタイプ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1950278(ブラックM)1本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エントリーライン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手提げ袋（W130×H220×D95mm）はオプション（別売り）です。ご希望の方は見積りご依頼の際、備考欄にその旨をご記入ください。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パーカーブランドの中で唯一ローラーボールを搭載したベクターXL。メタリック調のカラーデザインがスタイリッシュで、手元をオシャレに演出します。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2026-06-24T05:19:29Z</dcterms:modified>
</cp:coreProperties>
</file>