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600 3 in 1 マルチペン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長さ142mm/軸径9mmΦ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ツイストタイプ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ブラック(S0R074426) / レッド(S0R074422)、ペンシル 0.5mm(S0312650)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黒と赤のボールペン、そして0.5ｍｍのメカニカルペンシルがこれ一本に集約されているマルチペン。適度な重量感があるため握った時の安定感は抜群で、長時間でも疲れにくいアイテムです。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