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rOtring ライナー フェルトペン 10本セット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長さ139mm/軸径10mmΦ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8g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: キャップタイプ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10色セットの0.4mmフェルトペン。染料系インクを使用しているため発色が鮮やかで、紙にも滲みにくい特徴があります。繊細な作業にも適したアイテムです。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