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PARKER IM プレミアムライン ボールペン</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長さ140mm/軸径10mmΦ</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重量 : 25g</a:t>
            </a:r>
            <a:r>
              <a:rPr lang="ja-JP" altLang="en-US" sz="900">
                <a:solidFill>
                  <a:schemeClr val="dk1"/>
                </a:solidFill>
                <a:latin typeface="Meiryo"/>
                <a:ea typeface="Meiryo"/>
                <a:cs typeface="Meiryo"/>
                <a:sym typeface="Meiryo"/>
              </a:rPr>
              <a:t>　</a:t>
            </a:r>
            <a:r>
              <a:rPr lang="ja" sz="900">
                <a:solidFill>
                  <a:schemeClr val="dk1"/>
                </a:solidFill>
                <a:latin typeface="Meiryo"/>
                <a:ea typeface="Meiryo"/>
                <a:cs typeface="Meiryo"/>
                <a:sym typeface="Meiryo"/>
              </a:rPr>
              <a:t>機能 </a:t>
            </a:r>
            <a:r>
              <a:rPr lang="ja" sz="900" dirty="0">
                <a:solidFill>
                  <a:schemeClr val="dk1"/>
                </a:solidFill>
                <a:latin typeface="Meiryo"/>
                <a:ea typeface="Meiryo"/>
                <a:cs typeface="Meiryo"/>
                <a:sym typeface="Meiryo"/>
              </a:rPr>
              <a:t>: ノックタイプ</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付属品 : 1950369(クインクフロー・ブラックM)1本</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PK プレステージライン ギフトBOX</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手提げ袋（W260×H195×D85mm）はオプション（別売り）です。ご希望の方は見積りご依頼の際、備考欄にその旨をご記入ください。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クラシックとモダンを融合させたオシャレなデザインが魅力的なボールペン。機能性にも優れており、どなたでもしなかやで滑らかな書き心地を味わえます。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113</Words>
  <Application>Microsoft Office PowerPoint</Application>
  <PresentationFormat>画面に合わせる (16:9)</PresentationFormat>
  <Paragraphs>15</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2026-06-24T03:22:50Z</dcterms:modified>
</cp:coreProperties>
</file>