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4"/>
  </p:notesMasterIdLst>
  <p:sldIdLst>
    <p:sldId id="256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0" d="100"/>
          <a:sy n="100" d="100"/>
        </p:scale>
        <p:origin x="84" y="3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3ee9a3f9409_2_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3ee9a3f9409_2_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508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PARKER IM プロフェッショナルコレクション 万年筆</a:t>
            </a:r>
            <a:endParaRPr sz="180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0" bIns="468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長さ153mm/軸径10mmΦ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33g</a:t>
            </a:r>
            <a:r>
              <a:rPr lang="ja-JP" altLang="en-US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　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機能 </a:t>
            </a: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: カートリッジ、コンバータ両用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1950385(ブルーブラック)1本、コンバーター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PK プレステージライン ギフトBOX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手提げ袋（W260×H195×D85mm）はオプション（別売り）です。ご希望の方は見積りご依頼の際、備考欄にその旨をご記入ください。 </a:t>
            </a:r>
            <a:endParaRPr dirty="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w="9525" cap="flat" cmpd="sng">
            <a:solidFill>
              <a:srgbClr val="757070"/>
            </a:solidFill>
            <a:prstDash val="dash"/>
            <a:miter lim="8000"/>
            <a:headEnd type="none" w="sm" len="sm"/>
            <a:tailEnd type="none" w="sm" len="sm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現代的なデザインの中にも「パーカー」らしい洗練さが見てとれる、機能的にも非常に優れた万年筆です。さりげなく個性を放つクオリティの高い一本です。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rgbClr val="1F3864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123</Words>
  <Application>Microsoft Office PowerPoint</Application>
  <PresentationFormat>画面に合わせる (16:9)</PresentationFormat>
  <Paragraphs>15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</vt:lpstr>
      <vt:lpstr>Arial</vt:lpstr>
      <vt:lpstr>Calibri</vt:lpstr>
      <vt:lpstr>Simple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KILAMEK119</cp:lastModifiedBy>
  <cp:revision>1</cp:revision>
  <dcterms:modified xsi:type="dcterms:W3CDTF">2026-06-24T03:26:51Z</dcterms:modified>
</cp:coreProperties>
</file>