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IM プロフェッショナルコレクション ボールペン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長さ140mm/軸径10mmΦ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26g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ノックタイプ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1950369(クインクフロー・ブラックM)1本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手提げ袋（W130×H220×D95mm）はオプション（別売り）です。ご希望の方は見積りご依頼の際、備考欄にその旨をご記入ください。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モダンなデザインの中にも「パーカー」らしい洗練さが見てとれる、機能的にも非常に優れたボールペン。さりげなく個性を放つクオリティの高い一本です。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2026-06-24T05:04:28Z</dcterms:modified>
</cp:coreProperties>
</file>