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600 ボールペン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長さ140mm/軸径8mmΦ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23g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ノックタイプ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ブラックM(S0195390)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ROT ギフトBOX 2本用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ゴールド、ローズゴールド、パールホワイトといった、ロットリングには珍しいカラーバリエーションで見た目もオシャレで、しっかりとした握り心地も使いやすいボールペン。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