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rOtring 500 メカニカルペンシル 0.7mm</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長さ141mm/軸径8mmΦ</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13g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製図対応、固定式、硬度表示付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0.7mm(S0312690)ペンシル芯HB</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0.7mmタイプの、人間工学に基づいて設計された軽量なプラスチックボディのメカニカルペンシル。計算された六角形の形状は筆記でも描写でも疲れにくく、愛用できる一本です。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