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ロットリング ティッキー メカニカルペンシル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0.5mm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サイズ：長さ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142mm/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軸径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8mmΦ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機能：製図対応、固定式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0.5mm(S0312650)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ペンシル芯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HB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滑り止めにラバー素材を採用した樹脂製のメカニカルペンシルです。ロットリングでは珍しいカラフルでポップなデザインで、どなたにも愛されやすい一本です。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115840C6-0924-ED8F-1503-5297DCB05E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522" y="1366565"/>
            <a:ext cx="3663191" cy="3663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810</TotalTime>
  <Words>71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2024-09-09T03:08:35Z</dcterms:modified>
</cp:coreProperties>
</file>