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フジPGT ジャーニー スペシャルエディション 万年筆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長さ146mm/軸径9mmΦ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34g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カートリッジ、コンバーター両用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1950382(ブラック)2本、コンバーター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日本一の山、富士山の壮大で美しい風景を見てインスパイアされたユニークなデザインの、高級感ある万年筆です。贈り物や記念品におすすめのアイテムです。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