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フジPGT ジャーニー スペシャルエディション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長さ138mm/軸径9mmΦ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28g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日本一の壮大な山、富士山を見てインスパイアされたユニークなデザインの、美しく高級感あるボールペンです。贈り物や記念品におすすめのアイテムです。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2026-06-24T01:59:21Z</dcterms:modified>
</cp:coreProperties>
</file>