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69" d="100"/>
          <a:sy n="69" d="100"/>
        </p:scale>
        <p:origin x="72" y="63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2025/2/28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2025/2/28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en-US" altLang="ja-JP" sz="2000" dirty="0" err="1">
                <a:solidFill>
                  <a:schemeClr val="bg1"/>
                </a:solidFill>
                <a:latin typeface="Meiryo UI" panose="020B0604030504040204" pitchFamily="34" charset="-128"/>
                <a:ea typeface="Meiryo UI" panose="020B0604030504040204" pitchFamily="34" charset="-128"/>
              </a:rPr>
              <a:t>rOtring</a:t>
            </a:r>
            <a:r>
              <a:rPr lang="en-US" altLang="ja-JP" sz="2000" dirty="0">
                <a:solidFill>
                  <a:schemeClr val="bg1"/>
                </a:solidFill>
                <a:latin typeface="Meiryo UI" panose="020B0604030504040204" pitchFamily="34" charset="-128"/>
                <a:ea typeface="Meiryo UI" panose="020B0604030504040204" pitchFamily="34" charset="-128"/>
              </a:rPr>
              <a:t> </a:t>
            </a:r>
            <a:r>
              <a:rPr lang="ja-JP" altLang="en-US" sz="2000" dirty="0">
                <a:solidFill>
                  <a:schemeClr val="bg1"/>
                </a:solidFill>
                <a:latin typeface="Meiryo UI" panose="020B0604030504040204" pitchFamily="34" charset="-128"/>
                <a:ea typeface="Meiryo UI" panose="020B0604030504040204" pitchFamily="34" charset="-128"/>
              </a:rPr>
              <a:t>ティッキー レトロ メカニカルペンシル </a:t>
            </a:r>
            <a:r>
              <a:rPr lang="en-US" altLang="ja-JP" sz="2000" dirty="0">
                <a:solidFill>
                  <a:schemeClr val="bg1"/>
                </a:solidFill>
                <a:latin typeface="Meiryo UI" panose="020B0604030504040204" pitchFamily="34" charset="-128"/>
                <a:ea typeface="Meiryo UI" panose="020B0604030504040204" pitchFamily="34" charset="-128"/>
              </a:rPr>
              <a:t>0.5mm</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サイズ：長さ</a:t>
            </a:r>
            <a:r>
              <a:rPr lang="en-US" altLang="ja-JP" sz="900" dirty="0">
                <a:latin typeface="Meiryo UI" panose="020B0604030504040204" pitchFamily="34" charset="-128"/>
                <a:ea typeface="Meiryo UI" panose="020B0604030504040204" pitchFamily="34" charset="-128"/>
              </a:rPr>
              <a:t>142mm/</a:t>
            </a:r>
            <a:r>
              <a:rPr lang="ja-JP" altLang="en-US" sz="900" dirty="0">
                <a:latin typeface="Meiryo UI" panose="020B0604030504040204" pitchFamily="34" charset="-128"/>
                <a:ea typeface="Meiryo UI" panose="020B0604030504040204" pitchFamily="34" charset="-128"/>
              </a:rPr>
              <a:t>軸径</a:t>
            </a:r>
            <a:r>
              <a:rPr lang="en-US" altLang="ja-JP" sz="900" dirty="0">
                <a:latin typeface="Meiryo UI" panose="020B0604030504040204" pitchFamily="34" charset="-128"/>
                <a:ea typeface="Meiryo UI" panose="020B0604030504040204" pitchFamily="34" charset="-128"/>
              </a:rPr>
              <a:t>8mmΦ</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12g</a:t>
            </a:r>
          </a:p>
          <a:p>
            <a:r>
              <a:rPr lang="ja-JP" altLang="en-US" sz="900" dirty="0">
                <a:latin typeface="Meiryo UI" panose="020B0604030504040204" pitchFamily="34" charset="-128"/>
                <a:ea typeface="Meiryo UI" panose="020B0604030504040204" pitchFamily="34" charset="-128"/>
              </a:rPr>
              <a:t>機能：ダブルノックタイプ、ガイドパイプ収納タイプ</a:t>
            </a:r>
          </a:p>
          <a:p>
            <a:r>
              <a:rPr lang="ja-JP" altLang="en-US" sz="900" dirty="0">
                <a:latin typeface="Meiryo UI" panose="020B0604030504040204" pitchFamily="34" charset="-128"/>
                <a:ea typeface="Meiryo UI" panose="020B0604030504040204" pitchFamily="34" charset="-128"/>
              </a:rPr>
              <a:t>付属品：</a:t>
            </a:r>
            <a:r>
              <a:rPr lang="en-US" altLang="ja-JP" sz="900" dirty="0">
                <a:latin typeface="Meiryo UI" panose="020B0604030504040204" pitchFamily="34" charset="-128"/>
                <a:ea typeface="Meiryo UI" panose="020B0604030504040204" pitchFamily="34" charset="-128"/>
              </a:rPr>
              <a:t>0.5mm(S0312630)</a:t>
            </a:r>
            <a:r>
              <a:rPr lang="ja-JP" altLang="en-US" sz="900" dirty="0">
                <a:latin typeface="Meiryo UI" panose="020B0604030504040204" pitchFamily="34" charset="-128"/>
                <a:ea typeface="Meiryo UI" panose="020B0604030504040204" pitchFamily="34" charset="-128"/>
              </a:rPr>
              <a:t>ペンシル芯</a:t>
            </a:r>
            <a:r>
              <a:rPr lang="en-US" altLang="ja-JP" sz="900" dirty="0">
                <a:latin typeface="Meiryo UI" panose="020B0604030504040204" pitchFamily="34" charset="-128"/>
                <a:ea typeface="Meiryo UI" panose="020B0604030504040204" pitchFamily="34" charset="-128"/>
              </a:rPr>
              <a:t>2B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昔なつかしの初代ティッキーに採用されていた波形グリップを蘇らせたレトロなデザインがオシャレな</a:t>
            </a:r>
            <a:r>
              <a:rPr lang="en-US" altLang="ja-JP" sz="1600" dirty="0"/>
              <a:t>0.5mm</a:t>
            </a:r>
            <a:r>
              <a:rPr lang="ja-JP" altLang="en-US" sz="1600" dirty="0"/>
              <a:t>タイプのメカニカルペンシルです。幅広い世代に人気です。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4A7E2032-72ED-D41B-D4E5-86D3A0FD8FD1}"/>
              </a:ext>
            </a:extLst>
          </p:cNvPr>
          <p:cNvPicPr>
            <a:picLocks noChangeAspect="1"/>
          </p:cNvPicPr>
          <p:nvPr/>
        </p:nvPicPr>
        <p:blipFill>
          <a:blip r:embed="rId5"/>
          <a:stretch>
            <a:fillRect/>
          </a:stretch>
        </p:blipFill>
        <p:spPr>
          <a:xfrm>
            <a:off x="666750" y="1411958"/>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726</TotalTime>
  <Words>73</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2025-02-28T01:43:28Z</dcterms:modified>
</cp:coreProperties>
</file>