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5" d="100"/>
          <a:sy n="85" d="100"/>
        </p:scale>
        <p:origin x="51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ウォーターマン メトロポリタン カラーブロッキングコレクション 万年筆</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サイズ：長さ</a:t>
            </a:r>
            <a:r>
              <a:rPr lang="en-US" altLang="ja-JP" sz="900" dirty="0">
                <a:latin typeface="Meiryo UI" panose="020B0604030504040204" pitchFamily="34" charset="-128"/>
                <a:ea typeface="Meiryo UI" panose="020B0604030504040204" pitchFamily="34" charset="-128"/>
              </a:rPr>
              <a:t>150mm/</a:t>
            </a:r>
            <a:r>
              <a:rPr lang="ja-JP" altLang="en-US" sz="900" dirty="0">
                <a:latin typeface="Meiryo UI" panose="020B0604030504040204" pitchFamily="34" charset="-128"/>
                <a:ea typeface="Meiryo UI" panose="020B0604030504040204" pitchFamily="34" charset="-128"/>
              </a:rPr>
              <a:t>軸径</a:t>
            </a:r>
            <a:r>
              <a:rPr lang="en-US" altLang="ja-JP" sz="900" dirty="0">
                <a:latin typeface="Meiryo UI" panose="020B0604030504040204" pitchFamily="34" charset="-128"/>
                <a:ea typeface="Meiryo UI" panose="020B0604030504040204" pitchFamily="34" charset="-128"/>
              </a:rPr>
              <a:t>10mmΦ</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23g</a:t>
            </a:r>
          </a:p>
          <a:p>
            <a:r>
              <a:rPr lang="ja-JP" altLang="en-US" sz="900" dirty="0">
                <a:latin typeface="Meiryo UI" panose="020B0604030504040204" pitchFamily="34" charset="-128"/>
                <a:ea typeface="Meiryo UI" panose="020B0604030504040204" pitchFamily="34" charset="-128"/>
              </a:rPr>
              <a:t>機能：カートリッジ、コンバータ両用</a:t>
            </a:r>
          </a:p>
          <a:p>
            <a:r>
              <a:rPr lang="ja-JP" altLang="en-US" sz="900" dirty="0">
                <a:latin typeface="Meiryo UI" panose="020B0604030504040204" pitchFamily="34" charset="-128"/>
                <a:ea typeface="Meiryo UI" panose="020B0604030504040204" pitchFamily="34" charset="-128"/>
              </a:rPr>
              <a:t>付属品：</a:t>
            </a:r>
            <a:r>
              <a:rPr lang="en-US" altLang="ja-JP" sz="900" dirty="0">
                <a:latin typeface="Meiryo UI" panose="020B0604030504040204" pitchFamily="34" charset="-128"/>
                <a:ea typeface="Meiryo UI" panose="020B0604030504040204" pitchFamily="34" charset="-128"/>
              </a:rPr>
              <a:t>S0110910(</a:t>
            </a:r>
            <a:r>
              <a:rPr lang="ja-JP" altLang="en-US" sz="900" dirty="0">
                <a:latin typeface="Meiryo UI" panose="020B0604030504040204" pitchFamily="34" charset="-128"/>
                <a:ea typeface="Meiryo UI" panose="020B0604030504040204" pitchFamily="34" charset="-128"/>
              </a:rPr>
              <a:t>ミステリアスブルー</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本、コンバーター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シックでスタイリッシュなデザインが個性的でファッショナブルな万年筆。スリムなシルエットで持ち歩きにも便利です。カラーバリエーションは全</a:t>
            </a:r>
            <a:r>
              <a:rPr lang="en-US" altLang="ja-JP" sz="1600" dirty="0"/>
              <a:t>6</a:t>
            </a:r>
            <a:r>
              <a:rPr lang="ja-JP" altLang="en-US" sz="1600" dirty="0"/>
              <a:t>色展開。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6" name="図 45">
            <a:extLst>
              <a:ext uri="{FF2B5EF4-FFF2-40B4-BE49-F238E27FC236}">
                <a16:creationId xmlns:a16="http://schemas.microsoft.com/office/drawing/2014/main" id="{D098B2A8-6B07-0562-56D2-BCC9EB644710}"/>
              </a:ext>
            </a:extLst>
          </p:cNvPr>
          <p:cNvPicPr>
            <a:picLocks noChangeAspect="1"/>
          </p:cNvPicPr>
          <p:nvPr/>
        </p:nvPicPr>
        <p:blipFill>
          <a:blip r:embed="rId5"/>
          <a:stretch>
            <a:fillRect/>
          </a:stretch>
        </p:blipFill>
        <p:spPr>
          <a:xfrm>
            <a:off x="703650" y="1427269"/>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1145</TotalTime>
  <Words>74</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271</cp:revision>
  <cp:lastPrinted>2021-07-20T08:57:41Z</cp:lastPrinted>
  <dcterms:created xsi:type="dcterms:W3CDTF">2021-06-21T09:41:39Z</dcterms:created>
  <dcterms:modified xsi:type="dcterms:W3CDTF">2024-09-09T08:43:40Z</dcterms:modified>
</cp:coreProperties>
</file>