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WATERMAN メトロポリタン カラーブロッキングコレクション ボールペン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長さ135mm/軸径9mmΦ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26g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ツイストタイプ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1964017(ブラックF)1本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WM プレステージライン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スタイリッシュでシックなデザインがファッショナブルなボールペン。スリムなシルエットで持ち歩きにも便利です。カラーバリエーションは全6色展開。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2026-06-24T05:17:32Z</dcterms:modified>
</cp:coreProperties>
</file>