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パーカー・アーバン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カラー展開 : 全6色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長さ：139mm 軸径：11ｍｍΦ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34g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: ツイストタイプ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PK プレステージライン ギフトBOX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ペン先サイズ：M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英国の老舗高級筆記具ブランド、PARKERのボールペン。ファッションと現代都市からインスピレーションを得た、モダンな2トーンカラーが特徴のパーカー・アーバンはひと際個性的です。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